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4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FB39-B6D2-4CF6-82FC-55C9046E45E0}" type="datetimeFigureOut">
              <a:rPr lang="zh-CN" altLang="en-US" smtClean="0"/>
              <a:t>2014-4-16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7CBE-ED0F-451B-9FD7-9501BF0C3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陈敬安</dc:creator>
  <cp:lastModifiedBy>陈敬安</cp:lastModifiedBy>
  <cp:revision>2</cp:revision>
  <dcterms:created xsi:type="dcterms:W3CDTF">2014-04-16T02:10:56Z</dcterms:created>
  <dcterms:modified xsi:type="dcterms:W3CDTF">2014-04-16T02:23:39Z</dcterms:modified>
</cp:coreProperties>
</file>